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66FFCC"/>
    <a:srgbClr val="CCFF33"/>
    <a:srgbClr val="CC99FF"/>
    <a:srgbClr val="FFCCFF"/>
    <a:srgbClr val="00FFCC"/>
    <a:srgbClr val="99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F01675-B816-4292-95F2-C09B6AA60427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54D3C55-A49D-47C1-909F-2371C7D8C8DD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Единовременное пособие при рождении ребенка</a:t>
          </a:r>
          <a:endParaRPr lang="ru-RU" b="1" dirty="0">
            <a:solidFill>
              <a:srgbClr val="FF0000"/>
            </a:solidFill>
          </a:endParaRPr>
        </a:p>
      </dgm:t>
    </dgm:pt>
    <dgm:pt modelId="{7FA4AC13-A948-4C6C-B092-360247CB2BC9}" type="parTrans" cxnId="{22BD4DD0-3E19-443F-BD7C-159B4D0DEE92}">
      <dgm:prSet/>
      <dgm:spPr/>
      <dgm:t>
        <a:bodyPr/>
        <a:lstStyle/>
        <a:p>
          <a:endParaRPr lang="ru-RU"/>
        </a:p>
      </dgm:t>
    </dgm:pt>
    <dgm:pt modelId="{920E8EC1-5C2B-4682-8556-D9FB35BCADE5}" type="sibTrans" cxnId="{22BD4DD0-3E19-443F-BD7C-159B4D0DEE92}">
      <dgm:prSet/>
      <dgm:spPr/>
      <dgm:t>
        <a:bodyPr/>
        <a:lstStyle/>
        <a:p>
          <a:endParaRPr lang="ru-RU"/>
        </a:p>
      </dgm:t>
    </dgm:pt>
    <dgm:pt modelId="{BC690BA2-A4A3-4173-B820-24269E64545C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dirty="0" smtClean="0">
              <a:solidFill>
                <a:srgbClr val="FF0000"/>
              </a:solidFill>
            </a:rPr>
            <a:t>Единовременно при рождении ребенка</a:t>
          </a:r>
        </a:p>
        <a:p>
          <a:r>
            <a:rPr lang="ru-RU" sz="1800" dirty="0" smtClean="0">
              <a:solidFill>
                <a:srgbClr val="FF0000"/>
              </a:solidFill>
              <a:latin typeface="Arial Black" panose="020B0A04020102020204" pitchFamily="34" charset="0"/>
            </a:rPr>
            <a:t>16759,09 руб.</a:t>
          </a:r>
          <a:endParaRPr lang="ru-RU" sz="1800" dirty="0">
            <a:solidFill>
              <a:srgbClr val="FF0000"/>
            </a:solidFill>
            <a:latin typeface="Arial Black" panose="020B0A04020102020204" pitchFamily="34" charset="0"/>
          </a:endParaRPr>
        </a:p>
      </dgm:t>
    </dgm:pt>
    <dgm:pt modelId="{7BD6C83B-489A-4A58-A6F2-0F67FAF658EC}" type="parTrans" cxnId="{3BB27625-AD03-4206-89D8-5BB76BFF7829}">
      <dgm:prSet/>
      <dgm:spPr/>
      <dgm:t>
        <a:bodyPr/>
        <a:lstStyle/>
        <a:p>
          <a:endParaRPr lang="ru-RU"/>
        </a:p>
      </dgm:t>
    </dgm:pt>
    <dgm:pt modelId="{9749F967-851A-4E5A-89D7-0563D7BFF424}" type="sibTrans" cxnId="{3BB27625-AD03-4206-89D8-5BB76BFF7829}">
      <dgm:prSet/>
      <dgm:spPr/>
      <dgm:t>
        <a:bodyPr/>
        <a:lstStyle/>
        <a:p>
          <a:endParaRPr lang="ru-RU"/>
        </a:p>
      </dgm:t>
    </dgm:pt>
    <dgm:pt modelId="{0B8F64CC-2CF6-4594-99E2-A7FDFA58D0DD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Ежемесячное пособие по уходу за ребенком</a:t>
          </a:r>
          <a:endParaRPr lang="ru-RU" b="1" dirty="0">
            <a:solidFill>
              <a:srgbClr val="FF0000"/>
            </a:solidFill>
          </a:endParaRPr>
        </a:p>
      </dgm:t>
    </dgm:pt>
    <dgm:pt modelId="{0CC181EF-82C9-4E83-B367-475477FCC83D}" type="parTrans" cxnId="{D8E7FC70-B4AE-4F07-AE48-796EFDB07945}">
      <dgm:prSet/>
      <dgm:spPr/>
      <dgm:t>
        <a:bodyPr/>
        <a:lstStyle/>
        <a:p>
          <a:endParaRPr lang="ru-RU"/>
        </a:p>
      </dgm:t>
    </dgm:pt>
    <dgm:pt modelId="{551436BC-917E-4A84-8E03-E75A4FD54586}" type="sibTrans" cxnId="{D8E7FC70-B4AE-4F07-AE48-796EFDB07945}">
      <dgm:prSet/>
      <dgm:spPr/>
      <dgm:t>
        <a:bodyPr/>
        <a:lstStyle/>
        <a:p>
          <a:endParaRPr lang="ru-RU"/>
        </a:p>
      </dgm:t>
    </dgm:pt>
    <dgm:pt modelId="{3EFFF33F-6588-4240-9B59-AFA1A38DAF90}">
      <dgm:prSet phldrT="[Текст]" custT="1"/>
      <dgm:spPr>
        <a:solidFill>
          <a:srgbClr val="FFCCFF"/>
        </a:solidFill>
      </dgm:spPr>
      <dgm:t>
        <a:bodyPr/>
        <a:lstStyle/>
        <a:p>
          <a:r>
            <a:rPr lang="ru-RU" sz="1400" dirty="0" smtClean="0">
              <a:solidFill>
                <a:srgbClr val="FF0000"/>
              </a:solidFill>
            </a:rPr>
            <a:t>До достижения ребенком возраста 1,5 лет.</a:t>
          </a:r>
        </a:p>
        <a:p>
          <a:r>
            <a:rPr lang="ru-RU" sz="1400" dirty="0" smtClean="0">
              <a:solidFill>
                <a:srgbClr val="FF0000"/>
              </a:solidFill>
            </a:rPr>
            <a:t>Минимальный размер - </a:t>
          </a:r>
          <a:r>
            <a:rPr lang="ru-RU" sz="1800" dirty="0" smtClean="0">
              <a:solidFill>
                <a:srgbClr val="FF0000"/>
              </a:solidFill>
              <a:latin typeface="Arial Black" panose="020B0A04020102020204" pitchFamily="34" charset="0"/>
            </a:rPr>
            <a:t>3142,33 руб.</a:t>
          </a:r>
          <a:endParaRPr lang="ru-RU" sz="1800" dirty="0">
            <a:solidFill>
              <a:srgbClr val="FF0000"/>
            </a:solidFill>
            <a:latin typeface="Arial Black" panose="020B0A04020102020204" pitchFamily="34" charset="0"/>
          </a:endParaRPr>
        </a:p>
      </dgm:t>
    </dgm:pt>
    <dgm:pt modelId="{CBD7CCF5-93A4-4C21-A4C4-23ED67B74846}" type="parTrans" cxnId="{75CDA553-41BF-496E-A1A1-0F0BBD9FD1B6}">
      <dgm:prSet/>
      <dgm:spPr/>
      <dgm:t>
        <a:bodyPr/>
        <a:lstStyle/>
        <a:p>
          <a:endParaRPr lang="ru-RU"/>
        </a:p>
      </dgm:t>
    </dgm:pt>
    <dgm:pt modelId="{A79595C5-B625-4E8E-AC4C-21F6415F66D4}" type="sibTrans" cxnId="{75CDA553-41BF-496E-A1A1-0F0BBD9FD1B6}">
      <dgm:prSet/>
      <dgm:spPr/>
      <dgm:t>
        <a:bodyPr/>
        <a:lstStyle/>
        <a:p>
          <a:endParaRPr lang="ru-RU"/>
        </a:p>
      </dgm:t>
    </dgm:pt>
    <dgm:pt modelId="{688DBA55-B66C-49F6-B332-68C54720C14B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Ежемесячная выплата в связи с рождением (усыновлением) первого ребенка</a:t>
          </a:r>
        </a:p>
      </dgm:t>
    </dgm:pt>
    <dgm:pt modelId="{00C64D1E-58CA-472A-BDDE-9C49EDDBBC82}" type="parTrans" cxnId="{A5A97455-F572-4F60-94EA-3013C46D35AB}">
      <dgm:prSet/>
      <dgm:spPr/>
      <dgm:t>
        <a:bodyPr/>
        <a:lstStyle/>
        <a:p>
          <a:endParaRPr lang="ru-RU"/>
        </a:p>
      </dgm:t>
    </dgm:pt>
    <dgm:pt modelId="{31AFCCAB-EA56-491F-BD25-C7DFCC4A4F36}" type="sibTrans" cxnId="{A5A97455-F572-4F60-94EA-3013C46D35AB}">
      <dgm:prSet/>
      <dgm:spPr/>
      <dgm:t>
        <a:bodyPr/>
        <a:lstStyle/>
        <a:p>
          <a:endParaRPr lang="ru-RU"/>
        </a:p>
      </dgm:t>
    </dgm:pt>
    <dgm:pt modelId="{DA8BC7C2-87CA-4AE5-8591-32CC968B91E0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solidFill>
                <a:srgbClr val="FF0000"/>
              </a:solidFill>
            </a:rPr>
            <a:t>До достижения ребенком возраста 1,5 лет</a:t>
          </a:r>
        </a:p>
        <a:p>
          <a:r>
            <a:rPr lang="ru-RU" sz="1800" dirty="0" smtClean="0">
              <a:solidFill>
                <a:srgbClr val="FF0000"/>
              </a:solidFill>
              <a:latin typeface="Arial Black" panose="020B0A04020102020204" pitchFamily="34" charset="0"/>
            </a:rPr>
            <a:t>9999 </a:t>
          </a:r>
          <a:br>
            <a:rPr lang="ru-RU" sz="1800" dirty="0" smtClean="0">
              <a:solidFill>
                <a:srgbClr val="FF0000"/>
              </a:solidFill>
              <a:latin typeface="Arial Black" panose="020B0A04020102020204" pitchFamily="34" charset="0"/>
            </a:rPr>
          </a:br>
          <a:r>
            <a:rPr lang="ru-RU" sz="1800" dirty="0" smtClean="0">
              <a:solidFill>
                <a:srgbClr val="FF0000"/>
              </a:solidFill>
              <a:latin typeface="Arial Black" panose="020B0A04020102020204" pitchFamily="34" charset="0"/>
            </a:rPr>
            <a:t>руб.</a:t>
          </a:r>
          <a:endParaRPr lang="ru-RU" sz="1800" dirty="0">
            <a:solidFill>
              <a:srgbClr val="FF0000"/>
            </a:solidFill>
            <a:latin typeface="Arial Black" panose="020B0A04020102020204" pitchFamily="34" charset="0"/>
          </a:endParaRPr>
        </a:p>
      </dgm:t>
    </dgm:pt>
    <dgm:pt modelId="{1F20E43A-069C-4C7D-85F8-CD75A6CCB548}" type="parTrans" cxnId="{0C8203D2-B00B-4ECF-9B19-30C9A3D401CF}">
      <dgm:prSet/>
      <dgm:spPr/>
      <dgm:t>
        <a:bodyPr/>
        <a:lstStyle/>
        <a:p>
          <a:endParaRPr lang="ru-RU"/>
        </a:p>
      </dgm:t>
    </dgm:pt>
    <dgm:pt modelId="{AF3503D0-7BFF-4AF6-8FBF-7A581A289E67}" type="sibTrans" cxnId="{0C8203D2-B00B-4ECF-9B19-30C9A3D401CF}">
      <dgm:prSet/>
      <dgm:spPr/>
      <dgm:t>
        <a:bodyPr/>
        <a:lstStyle/>
        <a:p>
          <a:endParaRPr lang="ru-RU"/>
        </a:p>
      </dgm:t>
    </dgm:pt>
    <dgm:pt modelId="{B086A88B-904A-476D-AB53-D68CA2838CEC}">
      <dgm:prSet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Пособие на </a:t>
          </a:r>
          <a:r>
            <a:rPr lang="ru-RU" b="1" dirty="0" smtClean="0">
              <a:solidFill>
                <a:srgbClr val="FF0000"/>
              </a:solidFill>
            </a:rPr>
            <a:t>ребенка малоимущим семьям</a:t>
          </a:r>
          <a:endParaRPr lang="ru-RU" b="1" dirty="0">
            <a:solidFill>
              <a:srgbClr val="FF0000"/>
            </a:solidFill>
          </a:endParaRPr>
        </a:p>
      </dgm:t>
    </dgm:pt>
    <dgm:pt modelId="{B673CDD9-6F94-4EE8-8737-B52BB0D49ECF}" type="sibTrans" cxnId="{F6AB9E5A-686E-4CE6-BBCB-DA5BFE52EF13}">
      <dgm:prSet/>
      <dgm:spPr/>
      <dgm:t>
        <a:bodyPr/>
        <a:lstStyle/>
        <a:p>
          <a:endParaRPr lang="ru-RU"/>
        </a:p>
      </dgm:t>
    </dgm:pt>
    <dgm:pt modelId="{9B2A1BF5-B3E8-4BA4-8240-01CE6B2FDD2E}" type="parTrans" cxnId="{F6AB9E5A-686E-4CE6-BBCB-DA5BFE52EF13}">
      <dgm:prSet/>
      <dgm:spPr/>
      <dgm:t>
        <a:bodyPr/>
        <a:lstStyle/>
        <a:p>
          <a:endParaRPr lang="ru-RU"/>
        </a:p>
      </dgm:t>
    </dgm:pt>
    <dgm:pt modelId="{563A05FF-AD43-45B7-9202-CC7FC277E205}">
      <dgm:prSet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Региональная ежемесячная выплата по уходу за первым ребенком </a:t>
          </a:r>
          <a:endParaRPr lang="ru-RU" b="1" dirty="0">
            <a:solidFill>
              <a:srgbClr val="FF0000"/>
            </a:solidFill>
          </a:endParaRPr>
        </a:p>
      </dgm:t>
    </dgm:pt>
    <dgm:pt modelId="{DD1504B4-60E6-4790-A88D-8F0DA0A46C8E}" type="parTrans" cxnId="{59D96853-C83F-4D88-86BE-17781B06A08B}">
      <dgm:prSet/>
      <dgm:spPr/>
      <dgm:t>
        <a:bodyPr/>
        <a:lstStyle/>
        <a:p>
          <a:endParaRPr lang="ru-RU"/>
        </a:p>
      </dgm:t>
    </dgm:pt>
    <dgm:pt modelId="{07A59F0B-B1DD-4883-88EC-5A08CDB61942}" type="sibTrans" cxnId="{59D96853-C83F-4D88-86BE-17781B06A08B}">
      <dgm:prSet/>
      <dgm:spPr/>
      <dgm:t>
        <a:bodyPr/>
        <a:lstStyle/>
        <a:p>
          <a:endParaRPr lang="ru-RU"/>
        </a:p>
      </dgm:t>
    </dgm:pt>
    <dgm:pt modelId="{0D190AF9-AE48-43C6-A2ED-E8C6A1047A3B}">
      <dgm:prSet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Региональный студенческий (материнский) капитал</a:t>
          </a:r>
          <a:endParaRPr lang="ru-RU" b="1" dirty="0">
            <a:solidFill>
              <a:srgbClr val="FF0000"/>
            </a:solidFill>
          </a:endParaRPr>
        </a:p>
      </dgm:t>
    </dgm:pt>
    <dgm:pt modelId="{61081308-1914-4FF7-8018-42AF139DEBFB}" type="parTrans" cxnId="{1F4ACE6C-B0F6-421B-B1B8-D732E2E88F4A}">
      <dgm:prSet/>
      <dgm:spPr/>
      <dgm:t>
        <a:bodyPr/>
        <a:lstStyle/>
        <a:p>
          <a:endParaRPr lang="ru-RU"/>
        </a:p>
      </dgm:t>
    </dgm:pt>
    <dgm:pt modelId="{9D3E778E-730F-4465-A605-C1E79B654793}" type="sibTrans" cxnId="{1F4ACE6C-B0F6-421B-B1B8-D732E2E88F4A}">
      <dgm:prSet/>
      <dgm:spPr/>
      <dgm:t>
        <a:bodyPr/>
        <a:lstStyle/>
        <a:p>
          <a:endParaRPr lang="ru-RU"/>
        </a:p>
      </dgm:t>
    </dgm:pt>
    <dgm:pt modelId="{307AC566-D001-48CC-A987-3FD1807B6205}">
      <dgm:prSet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Ежемесячное </a:t>
          </a:r>
          <a:r>
            <a:rPr lang="ru-RU" b="1" dirty="0" smtClean="0">
              <a:solidFill>
                <a:srgbClr val="FF0000"/>
              </a:solidFill>
            </a:rPr>
            <a:t>пособие на ребенка военнослужащего, проходящего военную службу по призыву</a:t>
          </a:r>
          <a:endParaRPr lang="ru-RU" b="1" dirty="0">
            <a:solidFill>
              <a:srgbClr val="FF0000"/>
            </a:solidFill>
          </a:endParaRPr>
        </a:p>
      </dgm:t>
    </dgm:pt>
    <dgm:pt modelId="{69EACC9F-DC0B-4DEA-99CC-553F04699734}" type="parTrans" cxnId="{E4CAFB6C-7EF7-42A7-9558-7A3A0FD05704}">
      <dgm:prSet/>
      <dgm:spPr/>
      <dgm:t>
        <a:bodyPr/>
        <a:lstStyle/>
        <a:p>
          <a:endParaRPr lang="ru-RU"/>
        </a:p>
      </dgm:t>
    </dgm:pt>
    <dgm:pt modelId="{14104BC9-6CE0-4594-A796-BB782F694DF4}" type="sibTrans" cxnId="{E4CAFB6C-7EF7-42A7-9558-7A3A0FD05704}">
      <dgm:prSet/>
      <dgm:spPr/>
      <dgm:t>
        <a:bodyPr/>
        <a:lstStyle/>
        <a:p>
          <a:endParaRPr lang="ru-RU"/>
        </a:p>
      </dgm:t>
    </dgm:pt>
    <dgm:pt modelId="{C2B38452-5A79-40FC-8AE6-468B30F08E96}" type="pres">
      <dgm:prSet presAssocID="{D2F01675-B816-4292-95F2-C09B6AA6042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853311-6D8A-4C3D-9F72-1907588B7E15}" type="pres">
      <dgm:prSet presAssocID="{854D3C55-A49D-47C1-909F-2371C7D8C8DD}" presName="compNode" presStyleCnt="0"/>
      <dgm:spPr/>
    </dgm:pt>
    <dgm:pt modelId="{13604018-A3A7-489A-A4DE-77E33007C3CD}" type="pres">
      <dgm:prSet presAssocID="{854D3C55-A49D-47C1-909F-2371C7D8C8DD}" presName="aNode" presStyleLbl="bgShp" presStyleIdx="0" presStyleCnt="7" custLinFactNeighborX="-246" custLinFactNeighborY="-4045"/>
      <dgm:spPr/>
      <dgm:t>
        <a:bodyPr/>
        <a:lstStyle/>
        <a:p>
          <a:endParaRPr lang="ru-RU"/>
        </a:p>
      </dgm:t>
    </dgm:pt>
    <dgm:pt modelId="{0DB56A45-DFC4-4EFF-9BD8-F1CB405CF58D}" type="pres">
      <dgm:prSet presAssocID="{854D3C55-A49D-47C1-909F-2371C7D8C8DD}" presName="textNode" presStyleLbl="bgShp" presStyleIdx="0" presStyleCnt="7"/>
      <dgm:spPr/>
      <dgm:t>
        <a:bodyPr/>
        <a:lstStyle/>
        <a:p>
          <a:endParaRPr lang="ru-RU"/>
        </a:p>
      </dgm:t>
    </dgm:pt>
    <dgm:pt modelId="{5D907FC6-CDB9-4FC6-9BDD-237517C51027}" type="pres">
      <dgm:prSet presAssocID="{854D3C55-A49D-47C1-909F-2371C7D8C8DD}" presName="compChildNode" presStyleCnt="0"/>
      <dgm:spPr/>
    </dgm:pt>
    <dgm:pt modelId="{F7FF98CD-3F8B-47B4-8996-58D68E0ED750}" type="pres">
      <dgm:prSet presAssocID="{854D3C55-A49D-47C1-909F-2371C7D8C8DD}" presName="theInnerList" presStyleCnt="0"/>
      <dgm:spPr/>
    </dgm:pt>
    <dgm:pt modelId="{E47C6B30-EE64-4758-824B-94FF1D6CACF6}" type="pres">
      <dgm:prSet presAssocID="{BC690BA2-A4A3-4173-B820-24269E64545C}" presName="childNode" presStyleLbl="node1" presStyleIdx="0" presStyleCnt="3" custScaleX="111896" custLinFactNeighborX="1350" custLinFactNeighborY="3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60549E-0010-4A79-9A63-C7D227902038}" type="pres">
      <dgm:prSet presAssocID="{854D3C55-A49D-47C1-909F-2371C7D8C8DD}" presName="aSpace" presStyleCnt="0"/>
      <dgm:spPr/>
    </dgm:pt>
    <dgm:pt modelId="{4A43E2E4-50EE-4D86-A7A3-E1E03B510452}" type="pres">
      <dgm:prSet presAssocID="{0B8F64CC-2CF6-4594-99E2-A7FDFA58D0DD}" presName="compNode" presStyleCnt="0"/>
      <dgm:spPr/>
    </dgm:pt>
    <dgm:pt modelId="{E2EF6573-1A7F-499E-B028-4F0391CED0B1}" type="pres">
      <dgm:prSet presAssocID="{0B8F64CC-2CF6-4594-99E2-A7FDFA58D0DD}" presName="aNode" presStyleLbl="bgShp" presStyleIdx="1" presStyleCnt="7" custScaleX="94555"/>
      <dgm:spPr/>
      <dgm:t>
        <a:bodyPr/>
        <a:lstStyle/>
        <a:p>
          <a:endParaRPr lang="ru-RU"/>
        </a:p>
      </dgm:t>
    </dgm:pt>
    <dgm:pt modelId="{997CE6DC-D610-4655-9DC3-BD037FC3E935}" type="pres">
      <dgm:prSet presAssocID="{0B8F64CC-2CF6-4594-99E2-A7FDFA58D0DD}" presName="textNode" presStyleLbl="bgShp" presStyleIdx="1" presStyleCnt="7"/>
      <dgm:spPr/>
      <dgm:t>
        <a:bodyPr/>
        <a:lstStyle/>
        <a:p>
          <a:endParaRPr lang="ru-RU"/>
        </a:p>
      </dgm:t>
    </dgm:pt>
    <dgm:pt modelId="{1C6F961F-608E-48EC-86EB-54CCE9444A18}" type="pres">
      <dgm:prSet presAssocID="{0B8F64CC-2CF6-4594-99E2-A7FDFA58D0DD}" presName="compChildNode" presStyleCnt="0"/>
      <dgm:spPr/>
    </dgm:pt>
    <dgm:pt modelId="{336A2DD3-95D5-4676-832F-D1FC1AC067E7}" type="pres">
      <dgm:prSet presAssocID="{0B8F64CC-2CF6-4594-99E2-A7FDFA58D0DD}" presName="theInnerList" presStyleCnt="0"/>
      <dgm:spPr/>
    </dgm:pt>
    <dgm:pt modelId="{971826F9-102B-401E-BD40-89372008012F}" type="pres">
      <dgm:prSet presAssocID="{3EFFF33F-6588-4240-9B59-AFA1A38DAF90}" presName="childNode" presStyleLbl="node1" presStyleIdx="1" presStyleCnt="3" custScaleX="112348" custScaleY="107078" custLinFactNeighborX="675" custLinFactNeighborY="37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E4571C-C3E8-421B-8E80-D3A60D10E32F}" type="pres">
      <dgm:prSet presAssocID="{0B8F64CC-2CF6-4594-99E2-A7FDFA58D0DD}" presName="aSpace" presStyleCnt="0"/>
      <dgm:spPr/>
    </dgm:pt>
    <dgm:pt modelId="{EC4AFB53-4261-4D5A-9FF2-30B7D485EF25}" type="pres">
      <dgm:prSet presAssocID="{688DBA55-B66C-49F6-B332-68C54720C14B}" presName="compNode" presStyleCnt="0"/>
      <dgm:spPr/>
    </dgm:pt>
    <dgm:pt modelId="{FF13B3DE-D6AF-49EE-B496-7607451E70E1}" type="pres">
      <dgm:prSet presAssocID="{688DBA55-B66C-49F6-B332-68C54720C14B}" presName="aNode" presStyleLbl="bgShp" presStyleIdx="2" presStyleCnt="7" custScaleX="91753"/>
      <dgm:spPr/>
      <dgm:t>
        <a:bodyPr/>
        <a:lstStyle/>
        <a:p>
          <a:endParaRPr lang="ru-RU"/>
        </a:p>
      </dgm:t>
    </dgm:pt>
    <dgm:pt modelId="{A663F7A2-1305-4477-A9F9-7F05327E0769}" type="pres">
      <dgm:prSet presAssocID="{688DBA55-B66C-49F6-B332-68C54720C14B}" presName="textNode" presStyleLbl="bgShp" presStyleIdx="2" presStyleCnt="7"/>
      <dgm:spPr/>
      <dgm:t>
        <a:bodyPr/>
        <a:lstStyle/>
        <a:p>
          <a:endParaRPr lang="ru-RU"/>
        </a:p>
      </dgm:t>
    </dgm:pt>
    <dgm:pt modelId="{BEA4CCA9-2A4D-4563-8729-7B71A46D9604}" type="pres">
      <dgm:prSet presAssocID="{688DBA55-B66C-49F6-B332-68C54720C14B}" presName="compChildNode" presStyleCnt="0"/>
      <dgm:spPr/>
    </dgm:pt>
    <dgm:pt modelId="{A17B321A-59CC-4B09-B30E-EEAA821A88C7}" type="pres">
      <dgm:prSet presAssocID="{688DBA55-B66C-49F6-B332-68C54720C14B}" presName="theInnerList" presStyleCnt="0"/>
      <dgm:spPr/>
    </dgm:pt>
    <dgm:pt modelId="{D07ADCC8-3075-473B-9EB7-2912ABD5EE60}" type="pres">
      <dgm:prSet presAssocID="{DA8BC7C2-87CA-4AE5-8591-32CC968B91E0}" presName="childNode" presStyleLbl="node1" presStyleIdx="2" presStyleCnt="3" custScaleX="107930" custScaleY="102105" custLinFactNeighborX="675" custLinFactNeighborY="3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E709C-E065-4828-8E78-0D2C1FDF4274}" type="pres">
      <dgm:prSet presAssocID="{688DBA55-B66C-49F6-B332-68C54720C14B}" presName="aSpace" presStyleCnt="0"/>
      <dgm:spPr/>
    </dgm:pt>
    <dgm:pt modelId="{72536E1D-EE15-42A8-AC41-E61D9D727362}" type="pres">
      <dgm:prSet presAssocID="{563A05FF-AD43-45B7-9202-CC7FC277E205}" presName="compNode" presStyleCnt="0"/>
      <dgm:spPr/>
    </dgm:pt>
    <dgm:pt modelId="{C561F87B-0699-4919-AAE0-F4439FDD558D}" type="pres">
      <dgm:prSet presAssocID="{563A05FF-AD43-45B7-9202-CC7FC277E205}" presName="aNode" presStyleLbl="bgShp" presStyleIdx="3" presStyleCnt="7" custScaleX="114589"/>
      <dgm:spPr/>
      <dgm:t>
        <a:bodyPr/>
        <a:lstStyle/>
        <a:p>
          <a:endParaRPr lang="ru-RU"/>
        </a:p>
      </dgm:t>
    </dgm:pt>
    <dgm:pt modelId="{CE3613A8-2BCF-4C97-A445-6DA7C3390A4E}" type="pres">
      <dgm:prSet presAssocID="{563A05FF-AD43-45B7-9202-CC7FC277E205}" presName="textNode" presStyleLbl="bgShp" presStyleIdx="3" presStyleCnt="7"/>
      <dgm:spPr/>
      <dgm:t>
        <a:bodyPr/>
        <a:lstStyle/>
        <a:p>
          <a:endParaRPr lang="ru-RU"/>
        </a:p>
      </dgm:t>
    </dgm:pt>
    <dgm:pt modelId="{D955CC78-E217-44C7-ADB0-8D094014425D}" type="pres">
      <dgm:prSet presAssocID="{563A05FF-AD43-45B7-9202-CC7FC277E205}" presName="compChildNode" presStyleCnt="0"/>
      <dgm:spPr/>
    </dgm:pt>
    <dgm:pt modelId="{6BDE95AA-260B-468D-A652-3ACD472591C5}" type="pres">
      <dgm:prSet presAssocID="{563A05FF-AD43-45B7-9202-CC7FC277E205}" presName="theInnerList" presStyleCnt="0"/>
      <dgm:spPr/>
    </dgm:pt>
    <dgm:pt modelId="{4E4C9696-B3C8-4D89-9F09-41268263EB4B}" type="pres">
      <dgm:prSet presAssocID="{563A05FF-AD43-45B7-9202-CC7FC277E205}" presName="aSpace" presStyleCnt="0"/>
      <dgm:spPr/>
    </dgm:pt>
    <dgm:pt modelId="{4A48F432-E9DF-4BC1-A985-77973B82E01F}" type="pres">
      <dgm:prSet presAssocID="{0D190AF9-AE48-43C6-A2ED-E8C6A1047A3B}" presName="compNode" presStyleCnt="0"/>
      <dgm:spPr/>
    </dgm:pt>
    <dgm:pt modelId="{5F225E91-A820-4D09-86B9-4CC6A2C06EED}" type="pres">
      <dgm:prSet presAssocID="{0D190AF9-AE48-43C6-A2ED-E8C6A1047A3B}" presName="aNode" presStyleLbl="bgShp" presStyleIdx="4" presStyleCnt="7" custScaleX="104149" custLinFactNeighborX="-915" custLinFactNeighborY="42663"/>
      <dgm:spPr/>
      <dgm:t>
        <a:bodyPr/>
        <a:lstStyle/>
        <a:p>
          <a:endParaRPr lang="ru-RU"/>
        </a:p>
      </dgm:t>
    </dgm:pt>
    <dgm:pt modelId="{06A6E1CF-0DA2-46EA-8152-0A75A68C9697}" type="pres">
      <dgm:prSet presAssocID="{0D190AF9-AE48-43C6-A2ED-E8C6A1047A3B}" presName="textNode" presStyleLbl="bgShp" presStyleIdx="4" presStyleCnt="7"/>
      <dgm:spPr/>
      <dgm:t>
        <a:bodyPr/>
        <a:lstStyle/>
        <a:p>
          <a:endParaRPr lang="ru-RU"/>
        </a:p>
      </dgm:t>
    </dgm:pt>
    <dgm:pt modelId="{4E505457-DDA0-4E2C-BE07-4E0F55E467B0}" type="pres">
      <dgm:prSet presAssocID="{0D190AF9-AE48-43C6-A2ED-E8C6A1047A3B}" presName="compChildNode" presStyleCnt="0"/>
      <dgm:spPr/>
    </dgm:pt>
    <dgm:pt modelId="{D5C68CD8-8A22-4528-8EB2-387DF802E83F}" type="pres">
      <dgm:prSet presAssocID="{0D190AF9-AE48-43C6-A2ED-E8C6A1047A3B}" presName="theInnerList" presStyleCnt="0"/>
      <dgm:spPr/>
    </dgm:pt>
    <dgm:pt modelId="{80AA95A6-3E7C-493E-BA1A-76ADB69BFD8C}" type="pres">
      <dgm:prSet presAssocID="{0D190AF9-AE48-43C6-A2ED-E8C6A1047A3B}" presName="aSpace" presStyleCnt="0"/>
      <dgm:spPr/>
    </dgm:pt>
    <dgm:pt modelId="{5783CC96-EF6D-4188-9020-63C803E15B54}" type="pres">
      <dgm:prSet presAssocID="{307AC566-D001-48CC-A987-3FD1807B6205}" presName="compNode" presStyleCnt="0"/>
      <dgm:spPr/>
    </dgm:pt>
    <dgm:pt modelId="{405708CE-E3C7-4812-ADC1-DF6BA9EA95CA}" type="pres">
      <dgm:prSet presAssocID="{307AC566-D001-48CC-A987-3FD1807B6205}" presName="aNode" presStyleLbl="bgShp" presStyleIdx="5" presStyleCnt="7" custScaleX="102616" custLinFactNeighborX="-1616" custLinFactNeighborY="-3246"/>
      <dgm:spPr/>
      <dgm:t>
        <a:bodyPr/>
        <a:lstStyle/>
        <a:p>
          <a:endParaRPr lang="ru-RU"/>
        </a:p>
      </dgm:t>
    </dgm:pt>
    <dgm:pt modelId="{B7450EE4-B17B-4227-A2E8-EF79C42C9F24}" type="pres">
      <dgm:prSet presAssocID="{307AC566-D001-48CC-A987-3FD1807B6205}" presName="textNode" presStyleLbl="bgShp" presStyleIdx="5" presStyleCnt="7"/>
      <dgm:spPr/>
      <dgm:t>
        <a:bodyPr/>
        <a:lstStyle/>
        <a:p>
          <a:endParaRPr lang="ru-RU"/>
        </a:p>
      </dgm:t>
    </dgm:pt>
    <dgm:pt modelId="{D3102D67-649A-4FBF-B75A-F22ABDA98426}" type="pres">
      <dgm:prSet presAssocID="{307AC566-D001-48CC-A987-3FD1807B6205}" presName="compChildNode" presStyleCnt="0"/>
      <dgm:spPr/>
    </dgm:pt>
    <dgm:pt modelId="{8ED53D69-6465-401E-89E0-0E6149C071B9}" type="pres">
      <dgm:prSet presAssocID="{307AC566-D001-48CC-A987-3FD1807B6205}" presName="theInnerList" presStyleCnt="0"/>
      <dgm:spPr/>
    </dgm:pt>
    <dgm:pt modelId="{B1105866-EFF1-46AD-A036-B7D5D1206E7F}" type="pres">
      <dgm:prSet presAssocID="{307AC566-D001-48CC-A987-3FD1807B6205}" presName="aSpace" presStyleCnt="0"/>
      <dgm:spPr/>
    </dgm:pt>
    <dgm:pt modelId="{083DD1AC-0A0D-4B3E-BC3C-26E04C5AE09E}" type="pres">
      <dgm:prSet presAssocID="{B086A88B-904A-476D-AB53-D68CA2838CEC}" presName="compNode" presStyleCnt="0"/>
      <dgm:spPr/>
    </dgm:pt>
    <dgm:pt modelId="{9FE3D999-BF10-4AF2-90FB-C8506C3EF899}" type="pres">
      <dgm:prSet presAssocID="{B086A88B-904A-476D-AB53-D68CA2838CEC}" presName="aNode" presStyleLbl="bgShp" presStyleIdx="6" presStyleCnt="7" custScaleX="108184" custLinFactNeighborX="-518" custLinFactNeighborY="-3162"/>
      <dgm:spPr/>
      <dgm:t>
        <a:bodyPr/>
        <a:lstStyle/>
        <a:p>
          <a:endParaRPr lang="ru-RU"/>
        </a:p>
      </dgm:t>
    </dgm:pt>
    <dgm:pt modelId="{30A666A1-0781-44FE-903C-324639324F11}" type="pres">
      <dgm:prSet presAssocID="{B086A88B-904A-476D-AB53-D68CA2838CEC}" presName="textNode" presStyleLbl="bgShp" presStyleIdx="6" presStyleCnt="7"/>
      <dgm:spPr/>
      <dgm:t>
        <a:bodyPr/>
        <a:lstStyle/>
        <a:p>
          <a:endParaRPr lang="ru-RU"/>
        </a:p>
      </dgm:t>
    </dgm:pt>
    <dgm:pt modelId="{06DC851C-F147-4467-9E1B-4EAF490A451F}" type="pres">
      <dgm:prSet presAssocID="{B086A88B-904A-476D-AB53-D68CA2838CEC}" presName="compChildNode" presStyleCnt="0"/>
      <dgm:spPr/>
    </dgm:pt>
    <dgm:pt modelId="{FDCDD392-A3E7-4F13-AD96-DB49E86441B1}" type="pres">
      <dgm:prSet presAssocID="{B086A88B-904A-476D-AB53-D68CA2838CEC}" presName="theInnerList" presStyleCnt="0"/>
      <dgm:spPr/>
    </dgm:pt>
  </dgm:ptLst>
  <dgm:cxnLst>
    <dgm:cxn modelId="{22BD4DD0-3E19-443F-BD7C-159B4D0DEE92}" srcId="{D2F01675-B816-4292-95F2-C09B6AA60427}" destId="{854D3C55-A49D-47C1-909F-2371C7D8C8DD}" srcOrd="0" destOrd="0" parTransId="{7FA4AC13-A948-4C6C-B092-360247CB2BC9}" sibTransId="{920E8EC1-5C2B-4682-8556-D9FB35BCADE5}"/>
    <dgm:cxn modelId="{C65B905A-B66C-4611-AD57-C1122BB44527}" type="presOf" srcId="{688DBA55-B66C-49F6-B332-68C54720C14B}" destId="{FF13B3DE-D6AF-49EE-B496-7607451E70E1}" srcOrd="0" destOrd="0" presId="urn:microsoft.com/office/officeart/2005/8/layout/lProcess2"/>
    <dgm:cxn modelId="{D8E7FC70-B4AE-4F07-AE48-796EFDB07945}" srcId="{D2F01675-B816-4292-95F2-C09B6AA60427}" destId="{0B8F64CC-2CF6-4594-99E2-A7FDFA58D0DD}" srcOrd="1" destOrd="0" parTransId="{0CC181EF-82C9-4E83-B367-475477FCC83D}" sibTransId="{551436BC-917E-4A84-8E03-E75A4FD54586}"/>
    <dgm:cxn modelId="{E7FBC692-C512-4094-A8CB-FC69B518C0B6}" type="presOf" srcId="{854D3C55-A49D-47C1-909F-2371C7D8C8DD}" destId="{0DB56A45-DFC4-4EFF-9BD8-F1CB405CF58D}" srcOrd="1" destOrd="0" presId="urn:microsoft.com/office/officeart/2005/8/layout/lProcess2"/>
    <dgm:cxn modelId="{92704B15-72FC-4004-8200-C27396AD4245}" type="presOf" srcId="{0B8F64CC-2CF6-4594-99E2-A7FDFA58D0DD}" destId="{997CE6DC-D610-4655-9DC3-BD037FC3E935}" srcOrd="1" destOrd="0" presId="urn:microsoft.com/office/officeart/2005/8/layout/lProcess2"/>
    <dgm:cxn modelId="{F6AB9E5A-686E-4CE6-BBCB-DA5BFE52EF13}" srcId="{D2F01675-B816-4292-95F2-C09B6AA60427}" destId="{B086A88B-904A-476D-AB53-D68CA2838CEC}" srcOrd="6" destOrd="0" parTransId="{9B2A1BF5-B3E8-4BA4-8240-01CE6B2FDD2E}" sibTransId="{B673CDD9-6F94-4EE8-8737-B52BB0D49ECF}"/>
    <dgm:cxn modelId="{5055470E-F499-4D40-83D5-DAA5A791AC8F}" type="presOf" srcId="{307AC566-D001-48CC-A987-3FD1807B6205}" destId="{405708CE-E3C7-4812-ADC1-DF6BA9EA95CA}" srcOrd="0" destOrd="0" presId="urn:microsoft.com/office/officeart/2005/8/layout/lProcess2"/>
    <dgm:cxn modelId="{072A97B4-9FD0-4EDF-AE74-5BCEB58B102C}" type="presOf" srcId="{563A05FF-AD43-45B7-9202-CC7FC277E205}" destId="{C561F87B-0699-4919-AAE0-F4439FDD558D}" srcOrd="0" destOrd="0" presId="urn:microsoft.com/office/officeart/2005/8/layout/lProcess2"/>
    <dgm:cxn modelId="{0C8203D2-B00B-4ECF-9B19-30C9A3D401CF}" srcId="{688DBA55-B66C-49F6-B332-68C54720C14B}" destId="{DA8BC7C2-87CA-4AE5-8591-32CC968B91E0}" srcOrd="0" destOrd="0" parTransId="{1F20E43A-069C-4C7D-85F8-CD75A6CCB548}" sibTransId="{AF3503D0-7BFF-4AF6-8FBF-7A581A289E67}"/>
    <dgm:cxn modelId="{75CDA553-41BF-496E-A1A1-0F0BBD9FD1B6}" srcId="{0B8F64CC-2CF6-4594-99E2-A7FDFA58D0DD}" destId="{3EFFF33F-6588-4240-9B59-AFA1A38DAF90}" srcOrd="0" destOrd="0" parTransId="{CBD7CCF5-93A4-4C21-A4C4-23ED67B74846}" sibTransId="{A79595C5-B625-4E8E-AC4C-21F6415F66D4}"/>
    <dgm:cxn modelId="{CD5C8146-3149-4924-938C-F5C12F6B66B0}" type="presOf" srcId="{D2F01675-B816-4292-95F2-C09B6AA60427}" destId="{C2B38452-5A79-40FC-8AE6-468B30F08E96}" srcOrd="0" destOrd="0" presId="urn:microsoft.com/office/officeart/2005/8/layout/lProcess2"/>
    <dgm:cxn modelId="{A5A97455-F572-4F60-94EA-3013C46D35AB}" srcId="{D2F01675-B816-4292-95F2-C09B6AA60427}" destId="{688DBA55-B66C-49F6-B332-68C54720C14B}" srcOrd="2" destOrd="0" parTransId="{00C64D1E-58CA-472A-BDDE-9C49EDDBBC82}" sibTransId="{31AFCCAB-EA56-491F-BD25-C7DFCC4A4F36}"/>
    <dgm:cxn modelId="{4F0F130B-DCC3-4764-A89A-8784D241A311}" type="presOf" srcId="{0D190AF9-AE48-43C6-A2ED-E8C6A1047A3B}" destId="{06A6E1CF-0DA2-46EA-8152-0A75A68C9697}" srcOrd="1" destOrd="0" presId="urn:microsoft.com/office/officeart/2005/8/layout/lProcess2"/>
    <dgm:cxn modelId="{3BB27625-AD03-4206-89D8-5BB76BFF7829}" srcId="{854D3C55-A49D-47C1-909F-2371C7D8C8DD}" destId="{BC690BA2-A4A3-4173-B820-24269E64545C}" srcOrd="0" destOrd="0" parTransId="{7BD6C83B-489A-4A58-A6F2-0F67FAF658EC}" sibTransId="{9749F967-851A-4E5A-89D7-0563D7BFF424}"/>
    <dgm:cxn modelId="{C1629F04-3314-42D9-8FE0-407F7309ED0F}" type="presOf" srcId="{0D190AF9-AE48-43C6-A2ED-E8C6A1047A3B}" destId="{5F225E91-A820-4D09-86B9-4CC6A2C06EED}" srcOrd="0" destOrd="0" presId="urn:microsoft.com/office/officeart/2005/8/layout/lProcess2"/>
    <dgm:cxn modelId="{E4CAFB6C-7EF7-42A7-9558-7A3A0FD05704}" srcId="{D2F01675-B816-4292-95F2-C09B6AA60427}" destId="{307AC566-D001-48CC-A987-3FD1807B6205}" srcOrd="5" destOrd="0" parTransId="{69EACC9F-DC0B-4DEA-99CC-553F04699734}" sibTransId="{14104BC9-6CE0-4594-A796-BB782F694DF4}"/>
    <dgm:cxn modelId="{4E4DBAD2-810F-4968-855D-B2682144DF7B}" type="presOf" srcId="{688DBA55-B66C-49F6-B332-68C54720C14B}" destId="{A663F7A2-1305-4477-A9F9-7F05327E0769}" srcOrd="1" destOrd="0" presId="urn:microsoft.com/office/officeart/2005/8/layout/lProcess2"/>
    <dgm:cxn modelId="{710D47C3-1F21-455D-BBD7-0661C8BE4648}" type="presOf" srcId="{B086A88B-904A-476D-AB53-D68CA2838CEC}" destId="{9FE3D999-BF10-4AF2-90FB-C8506C3EF899}" srcOrd="0" destOrd="0" presId="urn:microsoft.com/office/officeart/2005/8/layout/lProcess2"/>
    <dgm:cxn modelId="{3F9BFAEB-F47F-4C87-9E7A-E9754E66B98F}" type="presOf" srcId="{BC690BA2-A4A3-4173-B820-24269E64545C}" destId="{E47C6B30-EE64-4758-824B-94FF1D6CACF6}" srcOrd="0" destOrd="0" presId="urn:microsoft.com/office/officeart/2005/8/layout/lProcess2"/>
    <dgm:cxn modelId="{1F4ACE6C-B0F6-421B-B1B8-D732E2E88F4A}" srcId="{D2F01675-B816-4292-95F2-C09B6AA60427}" destId="{0D190AF9-AE48-43C6-A2ED-E8C6A1047A3B}" srcOrd="4" destOrd="0" parTransId="{61081308-1914-4FF7-8018-42AF139DEBFB}" sibTransId="{9D3E778E-730F-4465-A605-C1E79B654793}"/>
    <dgm:cxn modelId="{132ED26A-F429-4B74-97BF-8EC5A7F6C4F6}" type="presOf" srcId="{563A05FF-AD43-45B7-9202-CC7FC277E205}" destId="{CE3613A8-2BCF-4C97-A445-6DA7C3390A4E}" srcOrd="1" destOrd="0" presId="urn:microsoft.com/office/officeart/2005/8/layout/lProcess2"/>
    <dgm:cxn modelId="{59D96853-C83F-4D88-86BE-17781B06A08B}" srcId="{D2F01675-B816-4292-95F2-C09B6AA60427}" destId="{563A05FF-AD43-45B7-9202-CC7FC277E205}" srcOrd="3" destOrd="0" parTransId="{DD1504B4-60E6-4790-A88D-8F0DA0A46C8E}" sibTransId="{07A59F0B-B1DD-4883-88EC-5A08CDB61942}"/>
    <dgm:cxn modelId="{153ADF26-5DF8-404F-BC29-D205F7DC8CEF}" type="presOf" srcId="{0B8F64CC-2CF6-4594-99E2-A7FDFA58D0DD}" destId="{E2EF6573-1A7F-499E-B028-4F0391CED0B1}" srcOrd="0" destOrd="0" presId="urn:microsoft.com/office/officeart/2005/8/layout/lProcess2"/>
    <dgm:cxn modelId="{C8617B70-A4EA-452D-BB1D-56103787F311}" type="presOf" srcId="{B086A88B-904A-476D-AB53-D68CA2838CEC}" destId="{30A666A1-0781-44FE-903C-324639324F11}" srcOrd="1" destOrd="0" presId="urn:microsoft.com/office/officeart/2005/8/layout/lProcess2"/>
    <dgm:cxn modelId="{20C5EC88-C32C-4A03-9715-684935A9F3FA}" type="presOf" srcId="{854D3C55-A49D-47C1-909F-2371C7D8C8DD}" destId="{13604018-A3A7-489A-A4DE-77E33007C3CD}" srcOrd="0" destOrd="0" presId="urn:microsoft.com/office/officeart/2005/8/layout/lProcess2"/>
    <dgm:cxn modelId="{C8311D96-53E9-4C62-A16D-1C6BD92D6640}" type="presOf" srcId="{3EFFF33F-6588-4240-9B59-AFA1A38DAF90}" destId="{971826F9-102B-401E-BD40-89372008012F}" srcOrd="0" destOrd="0" presId="urn:microsoft.com/office/officeart/2005/8/layout/lProcess2"/>
    <dgm:cxn modelId="{760ED2DF-6750-404E-9FBD-48F55EA5F548}" type="presOf" srcId="{DA8BC7C2-87CA-4AE5-8591-32CC968B91E0}" destId="{D07ADCC8-3075-473B-9EB7-2912ABD5EE60}" srcOrd="0" destOrd="0" presId="urn:microsoft.com/office/officeart/2005/8/layout/lProcess2"/>
    <dgm:cxn modelId="{3289F67D-2ED7-49BE-8B51-6A1E40C69422}" type="presOf" srcId="{307AC566-D001-48CC-A987-3FD1807B6205}" destId="{B7450EE4-B17B-4227-A2E8-EF79C42C9F24}" srcOrd="1" destOrd="0" presId="urn:microsoft.com/office/officeart/2005/8/layout/lProcess2"/>
    <dgm:cxn modelId="{A0FE64DB-2CC7-4C5B-8C1D-FE61B969A273}" type="presParOf" srcId="{C2B38452-5A79-40FC-8AE6-468B30F08E96}" destId="{7C853311-6D8A-4C3D-9F72-1907588B7E15}" srcOrd="0" destOrd="0" presId="urn:microsoft.com/office/officeart/2005/8/layout/lProcess2"/>
    <dgm:cxn modelId="{6325F906-D3D0-48AC-950E-76DE50F710A5}" type="presParOf" srcId="{7C853311-6D8A-4C3D-9F72-1907588B7E15}" destId="{13604018-A3A7-489A-A4DE-77E33007C3CD}" srcOrd="0" destOrd="0" presId="urn:microsoft.com/office/officeart/2005/8/layout/lProcess2"/>
    <dgm:cxn modelId="{5520112D-C0F2-45B3-B3CA-798A2AB6A9F2}" type="presParOf" srcId="{7C853311-6D8A-4C3D-9F72-1907588B7E15}" destId="{0DB56A45-DFC4-4EFF-9BD8-F1CB405CF58D}" srcOrd="1" destOrd="0" presId="urn:microsoft.com/office/officeart/2005/8/layout/lProcess2"/>
    <dgm:cxn modelId="{3434FB79-B563-4008-801E-DAEFE268B6BD}" type="presParOf" srcId="{7C853311-6D8A-4C3D-9F72-1907588B7E15}" destId="{5D907FC6-CDB9-4FC6-9BDD-237517C51027}" srcOrd="2" destOrd="0" presId="urn:microsoft.com/office/officeart/2005/8/layout/lProcess2"/>
    <dgm:cxn modelId="{02F206F0-43C2-482D-BFBF-65F43FA120C9}" type="presParOf" srcId="{5D907FC6-CDB9-4FC6-9BDD-237517C51027}" destId="{F7FF98CD-3F8B-47B4-8996-58D68E0ED750}" srcOrd="0" destOrd="0" presId="urn:microsoft.com/office/officeart/2005/8/layout/lProcess2"/>
    <dgm:cxn modelId="{13739196-6EB2-42F8-8E04-7849763F5764}" type="presParOf" srcId="{F7FF98CD-3F8B-47B4-8996-58D68E0ED750}" destId="{E47C6B30-EE64-4758-824B-94FF1D6CACF6}" srcOrd="0" destOrd="0" presId="urn:microsoft.com/office/officeart/2005/8/layout/lProcess2"/>
    <dgm:cxn modelId="{32B1386C-3B02-4856-A5D9-565B33D5B6AB}" type="presParOf" srcId="{C2B38452-5A79-40FC-8AE6-468B30F08E96}" destId="{F760549E-0010-4A79-9A63-C7D227902038}" srcOrd="1" destOrd="0" presId="urn:microsoft.com/office/officeart/2005/8/layout/lProcess2"/>
    <dgm:cxn modelId="{B20BD70D-740C-41E5-B758-21FBF503CDAA}" type="presParOf" srcId="{C2B38452-5A79-40FC-8AE6-468B30F08E96}" destId="{4A43E2E4-50EE-4D86-A7A3-E1E03B510452}" srcOrd="2" destOrd="0" presId="urn:microsoft.com/office/officeart/2005/8/layout/lProcess2"/>
    <dgm:cxn modelId="{6FE3A824-4870-43CF-BAD8-F568949AAFF1}" type="presParOf" srcId="{4A43E2E4-50EE-4D86-A7A3-E1E03B510452}" destId="{E2EF6573-1A7F-499E-B028-4F0391CED0B1}" srcOrd="0" destOrd="0" presId="urn:microsoft.com/office/officeart/2005/8/layout/lProcess2"/>
    <dgm:cxn modelId="{D9B75051-F008-4E6F-A846-D71A719363AB}" type="presParOf" srcId="{4A43E2E4-50EE-4D86-A7A3-E1E03B510452}" destId="{997CE6DC-D610-4655-9DC3-BD037FC3E935}" srcOrd="1" destOrd="0" presId="urn:microsoft.com/office/officeart/2005/8/layout/lProcess2"/>
    <dgm:cxn modelId="{FFBB40A1-D2B7-4871-AB9D-28C38E8F785B}" type="presParOf" srcId="{4A43E2E4-50EE-4D86-A7A3-E1E03B510452}" destId="{1C6F961F-608E-48EC-86EB-54CCE9444A18}" srcOrd="2" destOrd="0" presId="urn:microsoft.com/office/officeart/2005/8/layout/lProcess2"/>
    <dgm:cxn modelId="{0EDB0EE8-142B-4F29-895C-6ADE9D62439D}" type="presParOf" srcId="{1C6F961F-608E-48EC-86EB-54CCE9444A18}" destId="{336A2DD3-95D5-4676-832F-D1FC1AC067E7}" srcOrd="0" destOrd="0" presId="urn:microsoft.com/office/officeart/2005/8/layout/lProcess2"/>
    <dgm:cxn modelId="{56E7A091-EF41-4DB0-8DA1-3E92C1C7C06F}" type="presParOf" srcId="{336A2DD3-95D5-4676-832F-D1FC1AC067E7}" destId="{971826F9-102B-401E-BD40-89372008012F}" srcOrd="0" destOrd="0" presId="urn:microsoft.com/office/officeart/2005/8/layout/lProcess2"/>
    <dgm:cxn modelId="{DFC9C455-A0C8-459A-9CEE-4C5EA1B78DE3}" type="presParOf" srcId="{C2B38452-5A79-40FC-8AE6-468B30F08E96}" destId="{83E4571C-C3E8-421B-8E80-D3A60D10E32F}" srcOrd="3" destOrd="0" presId="urn:microsoft.com/office/officeart/2005/8/layout/lProcess2"/>
    <dgm:cxn modelId="{9FD342E4-1AF1-41AD-9D03-1B8C634F7C8F}" type="presParOf" srcId="{C2B38452-5A79-40FC-8AE6-468B30F08E96}" destId="{EC4AFB53-4261-4D5A-9FF2-30B7D485EF25}" srcOrd="4" destOrd="0" presId="urn:microsoft.com/office/officeart/2005/8/layout/lProcess2"/>
    <dgm:cxn modelId="{D77F81B3-C331-496A-B21F-7AA24C332479}" type="presParOf" srcId="{EC4AFB53-4261-4D5A-9FF2-30B7D485EF25}" destId="{FF13B3DE-D6AF-49EE-B496-7607451E70E1}" srcOrd="0" destOrd="0" presId="urn:microsoft.com/office/officeart/2005/8/layout/lProcess2"/>
    <dgm:cxn modelId="{3A883B42-FC4E-41DE-96AE-182259B038C8}" type="presParOf" srcId="{EC4AFB53-4261-4D5A-9FF2-30B7D485EF25}" destId="{A663F7A2-1305-4477-A9F9-7F05327E0769}" srcOrd="1" destOrd="0" presId="urn:microsoft.com/office/officeart/2005/8/layout/lProcess2"/>
    <dgm:cxn modelId="{822A4079-2575-428A-9CF3-10A73C5C354A}" type="presParOf" srcId="{EC4AFB53-4261-4D5A-9FF2-30B7D485EF25}" destId="{BEA4CCA9-2A4D-4563-8729-7B71A46D9604}" srcOrd="2" destOrd="0" presId="urn:microsoft.com/office/officeart/2005/8/layout/lProcess2"/>
    <dgm:cxn modelId="{C8812A89-02D1-4D21-B3A0-7565C66E5174}" type="presParOf" srcId="{BEA4CCA9-2A4D-4563-8729-7B71A46D9604}" destId="{A17B321A-59CC-4B09-B30E-EEAA821A88C7}" srcOrd="0" destOrd="0" presId="urn:microsoft.com/office/officeart/2005/8/layout/lProcess2"/>
    <dgm:cxn modelId="{4A015247-061A-48B6-BAF5-8B769AE7CBD2}" type="presParOf" srcId="{A17B321A-59CC-4B09-B30E-EEAA821A88C7}" destId="{D07ADCC8-3075-473B-9EB7-2912ABD5EE60}" srcOrd="0" destOrd="0" presId="urn:microsoft.com/office/officeart/2005/8/layout/lProcess2"/>
    <dgm:cxn modelId="{E9463866-9748-442B-80FC-833D2482B731}" type="presParOf" srcId="{C2B38452-5A79-40FC-8AE6-468B30F08E96}" destId="{049E709C-E065-4828-8E78-0D2C1FDF4274}" srcOrd="5" destOrd="0" presId="urn:microsoft.com/office/officeart/2005/8/layout/lProcess2"/>
    <dgm:cxn modelId="{824CF270-2A3F-4EBE-98F6-02FD8DB479A9}" type="presParOf" srcId="{C2B38452-5A79-40FC-8AE6-468B30F08E96}" destId="{72536E1D-EE15-42A8-AC41-E61D9D727362}" srcOrd="6" destOrd="0" presId="urn:microsoft.com/office/officeart/2005/8/layout/lProcess2"/>
    <dgm:cxn modelId="{5503FE47-81C0-47EB-A681-3D6F044D35D3}" type="presParOf" srcId="{72536E1D-EE15-42A8-AC41-E61D9D727362}" destId="{C561F87B-0699-4919-AAE0-F4439FDD558D}" srcOrd="0" destOrd="0" presId="urn:microsoft.com/office/officeart/2005/8/layout/lProcess2"/>
    <dgm:cxn modelId="{5D0E2114-CAE2-4985-AB4E-07F420F1A7BD}" type="presParOf" srcId="{72536E1D-EE15-42A8-AC41-E61D9D727362}" destId="{CE3613A8-2BCF-4C97-A445-6DA7C3390A4E}" srcOrd="1" destOrd="0" presId="urn:microsoft.com/office/officeart/2005/8/layout/lProcess2"/>
    <dgm:cxn modelId="{9F29EBE1-69DD-4F5B-95D6-B85961FBFC8F}" type="presParOf" srcId="{72536E1D-EE15-42A8-AC41-E61D9D727362}" destId="{D955CC78-E217-44C7-ADB0-8D094014425D}" srcOrd="2" destOrd="0" presId="urn:microsoft.com/office/officeart/2005/8/layout/lProcess2"/>
    <dgm:cxn modelId="{B6165E3B-A035-42F2-BB13-D1A60901B43D}" type="presParOf" srcId="{D955CC78-E217-44C7-ADB0-8D094014425D}" destId="{6BDE95AA-260B-468D-A652-3ACD472591C5}" srcOrd="0" destOrd="0" presId="urn:microsoft.com/office/officeart/2005/8/layout/lProcess2"/>
    <dgm:cxn modelId="{46FC1A61-24D8-4D6E-B3AA-E7156948C56A}" type="presParOf" srcId="{C2B38452-5A79-40FC-8AE6-468B30F08E96}" destId="{4E4C9696-B3C8-4D89-9F09-41268263EB4B}" srcOrd="7" destOrd="0" presId="urn:microsoft.com/office/officeart/2005/8/layout/lProcess2"/>
    <dgm:cxn modelId="{695987C5-B8F7-46ED-9009-39811F732190}" type="presParOf" srcId="{C2B38452-5A79-40FC-8AE6-468B30F08E96}" destId="{4A48F432-E9DF-4BC1-A985-77973B82E01F}" srcOrd="8" destOrd="0" presId="urn:microsoft.com/office/officeart/2005/8/layout/lProcess2"/>
    <dgm:cxn modelId="{F378B01D-F89E-4112-B197-91F291565C9F}" type="presParOf" srcId="{4A48F432-E9DF-4BC1-A985-77973B82E01F}" destId="{5F225E91-A820-4D09-86B9-4CC6A2C06EED}" srcOrd="0" destOrd="0" presId="urn:microsoft.com/office/officeart/2005/8/layout/lProcess2"/>
    <dgm:cxn modelId="{C2B1BED3-02B2-49D6-A21E-087BFF70555D}" type="presParOf" srcId="{4A48F432-E9DF-4BC1-A985-77973B82E01F}" destId="{06A6E1CF-0DA2-46EA-8152-0A75A68C9697}" srcOrd="1" destOrd="0" presId="urn:microsoft.com/office/officeart/2005/8/layout/lProcess2"/>
    <dgm:cxn modelId="{49B4CF24-E40A-41C6-8E8E-2BAB088CAEEA}" type="presParOf" srcId="{4A48F432-E9DF-4BC1-A985-77973B82E01F}" destId="{4E505457-DDA0-4E2C-BE07-4E0F55E467B0}" srcOrd="2" destOrd="0" presId="urn:microsoft.com/office/officeart/2005/8/layout/lProcess2"/>
    <dgm:cxn modelId="{79ABFC75-DC1B-46EB-B50E-4FA67CB923FF}" type="presParOf" srcId="{4E505457-DDA0-4E2C-BE07-4E0F55E467B0}" destId="{D5C68CD8-8A22-4528-8EB2-387DF802E83F}" srcOrd="0" destOrd="0" presId="urn:microsoft.com/office/officeart/2005/8/layout/lProcess2"/>
    <dgm:cxn modelId="{4CC3097C-B553-4420-9AFE-35E2ACE5CE97}" type="presParOf" srcId="{C2B38452-5A79-40FC-8AE6-468B30F08E96}" destId="{80AA95A6-3E7C-493E-BA1A-76ADB69BFD8C}" srcOrd="9" destOrd="0" presId="urn:microsoft.com/office/officeart/2005/8/layout/lProcess2"/>
    <dgm:cxn modelId="{C7369A22-E90A-42E5-A6E5-939CB05B61A8}" type="presParOf" srcId="{C2B38452-5A79-40FC-8AE6-468B30F08E96}" destId="{5783CC96-EF6D-4188-9020-63C803E15B54}" srcOrd="10" destOrd="0" presId="urn:microsoft.com/office/officeart/2005/8/layout/lProcess2"/>
    <dgm:cxn modelId="{B94909FC-99C7-4EE2-839A-89BD62C4F383}" type="presParOf" srcId="{5783CC96-EF6D-4188-9020-63C803E15B54}" destId="{405708CE-E3C7-4812-ADC1-DF6BA9EA95CA}" srcOrd="0" destOrd="0" presId="urn:microsoft.com/office/officeart/2005/8/layout/lProcess2"/>
    <dgm:cxn modelId="{BED70A30-1591-4BCC-BA3F-5E004727E102}" type="presParOf" srcId="{5783CC96-EF6D-4188-9020-63C803E15B54}" destId="{B7450EE4-B17B-4227-A2E8-EF79C42C9F24}" srcOrd="1" destOrd="0" presId="urn:microsoft.com/office/officeart/2005/8/layout/lProcess2"/>
    <dgm:cxn modelId="{37AAB8D0-FCA7-415F-9555-465451712BB4}" type="presParOf" srcId="{5783CC96-EF6D-4188-9020-63C803E15B54}" destId="{D3102D67-649A-4FBF-B75A-F22ABDA98426}" srcOrd="2" destOrd="0" presId="urn:microsoft.com/office/officeart/2005/8/layout/lProcess2"/>
    <dgm:cxn modelId="{4B6E41B2-CBB9-4A43-B5F9-E0179035D478}" type="presParOf" srcId="{D3102D67-649A-4FBF-B75A-F22ABDA98426}" destId="{8ED53D69-6465-401E-89E0-0E6149C071B9}" srcOrd="0" destOrd="0" presId="urn:microsoft.com/office/officeart/2005/8/layout/lProcess2"/>
    <dgm:cxn modelId="{E5E74AA4-25AE-423C-AF1E-FB7503134D41}" type="presParOf" srcId="{C2B38452-5A79-40FC-8AE6-468B30F08E96}" destId="{B1105866-EFF1-46AD-A036-B7D5D1206E7F}" srcOrd="11" destOrd="0" presId="urn:microsoft.com/office/officeart/2005/8/layout/lProcess2"/>
    <dgm:cxn modelId="{D5E46B08-A7A9-4EE4-8747-FA8C216A13A8}" type="presParOf" srcId="{C2B38452-5A79-40FC-8AE6-468B30F08E96}" destId="{083DD1AC-0A0D-4B3E-BC3C-26E04C5AE09E}" srcOrd="12" destOrd="0" presId="urn:microsoft.com/office/officeart/2005/8/layout/lProcess2"/>
    <dgm:cxn modelId="{5BE99F70-1D7A-40F8-B305-1412C4D4449B}" type="presParOf" srcId="{083DD1AC-0A0D-4B3E-BC3C-26E04C5AE09E}" destId="{9FE3D999-BF10-4AF2-90FB-C8506C3EF899}" srcOrd="0" destOrd="0" presId="urn:microsoft.com/office/officeart/2005/8/layout/lProcess2"/>
    <dgm:cxn modelId="{DEFA3986-11E5-4905-9D4C-7CD9C448A554}" type="presParOf" srcId="{083DD1AC-0A0D-4B3E-BC3C-26E04C5AE09E}" destId="{30A666A1-0781-44FE-903C-324639324F11}" srcOrd="1" destOrd="0" presId="urn:microsoft.com/office/officeart/2005/8/layout/lProcess2"/>
    <dgm:cxn modelId="{B0559AF2-CFD5-47E9-89E1-55AD5962A79B}" type="presParOf" srcId="{083DD1AC-0A0D-4B3E-BC3C-26E04C5AE09E}" destId="{06DC851C-F147-4467-9E1B-4EAF490A451F}" srcOrd="2" destOrd="0" presId="urn:microsoft.com/office/officeart/2005/8/layout/lProcess2"/>
    <dgm:cxn modelId="{E5191FFB-2895-495A-B8C6-FCE6AA429D61}" type="presParOf" srcId="{06DC851C-F147-4467-9E1B-4EAF490A451F}" destId="{FDCDD392-A3E7-4F13-AD96-DB49E86441B1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04018-A3A7-489A-A4DE-77E33007C3CD}">
      <dsp:nvSpPr>
        <dsp:cNvPr id="0" name=""/>
        <dsp:cNvSpPr/>
      </dsp:nvSpPr>
      <dsp:spPr>
        <a:xfrm>
          <a:off x="2" y="0"/>
          <a:ext cx="1509104" cy="3997487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FF0000"/>
              </a:solidFill>
            </a:rPr>
            <a:t>Единовременное пособие при рождении ребенка</a:t>
          </a:r>
          <a:endParaRPr lang="ru-RU" sz="1300" b="1" kern="1200" dirty="0">
            <a:solidFill>
              <a:srgbClr val="FF0000"/>
            </a:solidFill>
          </a:endParaRPr>
        </a:p>
      </dsp:txBody>
      <dsp:txXfrm>
        <a:off x="2" y="0"/>
        <a:ext cx="1509104" cy="1199246"/>
      </dsp:txXfrm>
    </dsp:sp>
    <dsp:sp modelId="{E47C6B30-EE64-4758-824B-94FF1D6CACF6}">
      <dsp:nvSpPr>
        <dsp:cNvPr id="0" name=""/>
        <dsp:cNvSpPr/>
      </dsp:nvSpPr>
      <dsp:spPr>
        <a:xfrm>
          <a:off x="99114" y="1289851"/>
          <a:ext cx="1350902" cy="2598366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0000"/>
              </a:solidFill>
            </a:rPr>
            <a:t>Единовременно при рождении ребенка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Arial Black" panose="020B0A04020102020204" pitchFamily="34" charset="0"/>
            </a:rPr>
            <a:t>16759,09 руб.</a:t>
          </a:r>
          <a:endParaRPr lang="ru-RU" sz="1800" kern="1200" dirty="0">
            <a:solidFill>
              <a:srgbClr val="FF0000"/>
            </a:solidFill>
            <a:latin typeface="Arial Black" panose="020B0A04020102020204" pitchFamily="34" charset="0"/>
          </a:endParaRPr>
        </a:p>
      </dsp:txBody>
      <dsp:txXfrm>
        <a:off x="138681" y="1329418"/>
        <a:ext cx="1271768" cy="2519232"/>
      </dsp:txXfrm>
    </dsp:sp>
    <dsp:sp modelId="{E2EF6573-1A7F-499E-B028-4F0391CED0B1}">
      <dsp:nvSpPr>
        <dsp:cNvPr id="0" name=""/>
        <dsp:cNvSpPr/>
      </dsp:nvSpPr>
      <dsp:spPr>
        <a:xfrm>
          <a:off x="1626002" y="0"/>
          <a:ext cx="1426934" cy="3997487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FF0000"/>
              </a:solidFill>
            </a:rPr>
            <a:t>Ежемесячное пособие по уходу за ребенком</a:t>
          </a:r>
          <a:endParaRPr lang="ru-RU" sz="1300" b="1" kern="1200" dirty="0">
            <a:solidFill>
              <a:srgbClr val="FF0000"/>
            </a:solidFill>
          </a:endParaRPr>
        </a:p>
      </dsp:txBody>
      <dsp:txXfrm>
        <a:off x="1626002" y="0"/>
        <a:ext cx="1426934" cy="1199246"/>
      </dsp:txXfrm>
    </dsp:sp>
    <dsp:sp modelId="{971826F9-102B-401E-BD40-89372008012F}">
      <dsp:nvSpPr>
        <dsp:cNvPr id="0" name=""/>
        <dsp:cNvSpPr/>
      </dsp:nvSpPr>
      <dsp:spPr>
        <a:xfrm>
          <a:off x="1669438" y="1290686"/>
          <a:ext cx="1356359" cy="2597518"/>
        </a:xfrm>
        <a:prstGeom prst="roundRect">
          <a:avLst>
            <a:gd name="adj" fmla="val 10000"/>
          </a:avLst>
        </a:prstGeom>
        <a:solidFill>
          <a:srgbClr val="FFC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0000"/>
              </a:solidFill>
            </a:rPr>
            <a:t>До достижения ребенком возраста 1,5 лет.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0000"/>
              </a:solidFill>
            </a:rPr>
            <a:t>Минимальный размер - </a:t>
          </a:r>
          <a:r>
            <a:rPr lang="ru-RU" sz="1800" kern="1200" dirty="0" smtClean="0">
              <a:solidFill>
                <a:srgbClr val="FF0000"/>
              </a:solidFill>
              <a:latin typeface="Arial Black" panose="020B0A04020102020204" pitchFamily="34" charset="0"/>
            </a:rPr>
            <a:t>3142,33 руб.</a:t>
          </a:r>
          <a:endParaRPr lang="ru-RU" sz="1800" kern="1200" dirty="0">
            <a:solidFill>
              <a:srgbClr val="FF0000"/>
            </a:solidFill>
            <a:latin typeface="Arial Black" panose="020B0A04020102020204" pitchFamily="34" charset="0"/>
          </a:endParaRPr>
        </a:p>
      </dsp:txBody>
      <dsp:txXfrm>
        <a:off x="1709164" y="1330412"/>
        <a:ext cx="1276907" cy="2518066"/>
      </dsp:txXfrm>
    </dsp:sp>
    <dsp:sp modelId="{FF13B3DE-D6AF-49EE-B496-7607451E70E1}">
      <dsp:nvSpPr>
        <dsp:cNvPr id="0" name=""/>
        <dsp:cNvSpPr/>
      </dsp:nvSpPr>
      <dsp:spPr>
        <a:xfrm>
          <a:off x="3166119" y="0"/>
          <a:ext cx="1384648" cy="3997487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FF0000"/>
              </a:solidFill>
            </a:rPr>
            <a:t>Ежемесячная выплата в связи с рождением (усыновлением) первого ребенка</a:t>
          </a:r>
        </a:p>
      </dsp:txBody>
      <dsp:txXfrm>
        <a:off x="3166119" y="0"/>
        <a:ext cx="1384648" cy="1199246"/>
      </dsp:txXfrm>
    </dsp:sp>
    <dsp:sp modelId="{D07ADCC8-3075-473B-9EB7-2912ABD5EE60}">
      <dsp:nvSpPr>
        <dsp:cNvPr id="0" name=""/>
        <dsp:cNvSpPr/>
      </dsp:nvSpPr>
      <dsp:spPr>
        <a:xfrm>
          <a:off x="3215082" y="1292132"/>
          <a:ext cx="1303021" cy="259606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0000"/>
              </a:solidFill>
            </a:rPr>
            <a:t>До достижения ребенком возраста 1,5 лет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Arial Black" panose="020B0A04020102020204" pitchFamily="34" charset="0"/>
            </a:rPr>
            <a:t>9999 </a:t>
          </a:r>
          <a:br>
            <a:rPr lang="ru-RU" sz="1800" kern="1200" dirty="0" smtClean="0">
              <a:solidFill>
                <a:srgbClr val="FF0000"/>
              </a:solidFill>
              <a:latin typeface="Arial Black" panose="020B0A04020102020204" pitchFamily="34" charset="0"/>
            </a:rPr>
          </a:br>
          <a:r>
            <a:rPr lang="ru-RU" sz="1800" kern="1200" dirty="0" smtClean="0">
              <a:solidFill>
                <a:srgbClr val="FF0000"/>
              </a:solidFill>
              <a:latin typeface="Arial Black" panose="020B0A04020102020204" pitchFamily="34" charset="0"/>
            </a:rPr>
            <a:t>руб.</a:t>
          </a:r>
          <a:endParaRPr lang="ru-RU" sz="1800" kern="1200" dirty="0">
            <a:solidFill>
              <a:srgbClr val="FF0000"/>
            </a:solidFill>
            <a:latin typeface="Arial Black" panose="020B0A04020102020204" pitchFamily="34" charset="0"/>
          </a:endParaRPr>
        </a:p>
      </dsp:txBody>
      <dsp:txXfrm>
        <a:off x="3253246" y="1330296"/>
        <a:ext cx="1226693" cy="2519734"/>
      </dsp:txXfrm>
    </dsp:sp>
    <dsp:sp modelId="{C561F87B-0699-4919-AAE0-F4439FDD558D}">
      <dsp:nvSpPr>
        <dsp:cNvPr id="0" name=""/>
        <dsp:cNvSpPr/>
      </dsp:nvSpPr>
      <dsp:spPr>
        <a:xfrm>
          <a:off x="4663951" y="0"/>
          <a:ext cx="1729268" cy="3997487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FF0000"/>
              </a:solidFill>
            </a:rPr>
            <a:t>Региональная ежемесячная выплата по уходу за первым ребенком </a:t>
          </a:r>
          <a:endParaRPr lang="ru-RU" sz="1300" b="1" kern="1200" dirty="0">
            <a:solidFill>
              <a:srgbClr val="FF0000"/>
            </a:solidFill>
          </a:endParaRPr>
        </a:p>
      </dsp:txBody>
      <dsp:txXfrm>
        <a:off x="4663951" y="0"/>
        <a:ext cx="1729268" cy="1199246"/>
      </dsp:txXfrm>
    </dsp:sp>
    <dsp:sp modelId="{5F225E91-A820-4D09-86B9-4CC6A2C06EED}">
      <dsp:nvSpPr>
        <dsp:cNvPr id="0" name=""/>
        <dsp:cNvSpPr/>
      </dsp:nvSpPr>
      <dsp:spPr>
        <a:xfrm>
          <a:off x="6492593" y="0"/>
          <a:ext cx="1571717" cy="3997487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FF0000"/>
              </a:solidFill>
            </a:rPr>
            <a:t>Региональный студенческий (материнский) капитал</a:t>
          </a:r>
          <a:endParaRPr lang="ru-RU" sz="1300" b="1" kern="1200" dirty="0">
            <a:solidFill>
              <a:srgbClr val="FF0000"/>
            </a:solidFill>
          </a:endParaRPr>
        </a:p>
      </dsp:txBody>
      <dsp:txXfrm>
        <a:off x="6492593" y="0"/>
        <a:ext cx="1571717" cy="1199246"/>
      </dsp:txXfrm>
    </dsp:sp>
    <dsp:sp modelId="{405708CE-E3C7-4812-ADC1-DF6BA9EA95CA}">
      <dsp:nvSpPr>
        <dsp:cNvPr id="0" name=""/>
        <dsp:cNvSpPr/>
      </dsp:nvSpPr>
      <dsp:spPr>
        <a:xfrm>
          <a:off x="8166915" y="0"/>
          <a:ext cx="1548583" cy="3997487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FF0000"/>
              </a:solidFill>
            </a:rPr>
            <a:t>Ежемесячное </a:t>
          </a:r>
          <a:r>
            <a:rPr lang="ru-RU" sz="1300" b="1" kern="1200" dirty="0" smtClean="0">
              <a:solidFill>
                <a:srgbClr val="FF0000"/>
              </a:solidFill>
            </a:rPr>
            <a:t>пособие на ребенка военнослужащего, проходящего военную службу по призыву</a:t>
          </a:r>
          <a:endParaRPr lang="ru-RU" sz="1300" b="1" kern="1200" dirty="0">
            <a:solidFill>
              <a:srgbClr val="FF0000"/>
            </a:solidFill>
          </a:endParaRPr>
        </a:p>
      </dsp:txBody>
      <dsp:txXfrm>
        <a:off x="8166915" y="0"/>
        <a:ext cx="1548583" cy="1199246"/>
      </dsp:txXfrm>
    </dsp:sp>
    <dsp:sp modelId="{9FE3D999-BF10-4AF2-90FB-C8506C3EF899}">
      <dsp:nvSpPr>
        <dsp:cNvPr id="0" name=""/>
        <dsp:cNvSpPr/>
      </dsp:nvSpPr>
      <dsp:spPr>
        <a:xfrm>
          <a:off x="9845251" y="0"/>
          <a:ext cx="1632609" cy="3997487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FF0000"/>
              </a:solidFill>
            </a:rPr>
            <a:t>Пособие на </a:t>
          </a:r>
          <a:r>
            <a:rPr lang="ru-RU" sz="1300" b="1" kern="1200" dirty="0" smtClean="0">
              <a:solidFill>
                <a:srgbClr val="FF0000"/>
              </a:solidFill>
            </a:rPr>
            <a:t>ребенка малоимущим семьям</a:t>
          </a:r>
          <a:endParaRPr lang="ru-RU" sz="1300" b="1" kern="1200" dirty="0">
            <a:solidFill>
              <a:srgbClr val="FF0000"/>
            </a:solidFill>
          </a:endParaRPr>
        </a:p>
      </dsp:txBody>
      <dsp:txXfrm>
        <a:off x="9845251" y="0"/>
        <a:ext cx="1632609" cy="1199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ED90-03CB-4053-BEDB-EAE7359A3DCC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0C16-0049-4C1D-A39D-BAEE940B0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33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ED90-03CB-4053-BEDB-EAE7359A3DCC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0C16-0049-4C1D-A39D-BAEE940B0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31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ED90-03CB-4053-BEDB-EAE7359A3DCC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0C16-0049-4C1D-A39D-BAEE940B0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42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ED90-03CB-4053-BEDB-EAE7359A3DCC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0C16-0049-4C1D-A39D-BAEE940B0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50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ED90-03CB-4053-BEDB-EAE7359A3DCC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0C16-0049-4C1D-A39D-BAEE940B0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46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ED90-03CB-4053-BEDB-EAE7359A3DCC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0C16-0049-4C1D-A39D-BAEE940B0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93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ED90-03CB-4053-BEDB-EAE7359A3DCC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0C16-0049-4C1D-A39D-BAEE940B0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45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ED90-03CB-4053-BEDB-EAE7359A3DCC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0C16-0049-4C1D-A39D-BAEE940B0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09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ED90-03CB-4053-BEDB-EAE7359A3DCC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0C16-0049-4C1D-A39D-BAEE940B0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00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ED90-03CB-4053-BEDB-EAE7359A3DCC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0C16-0049-4C1D-A39D-BAEE940B0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41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ED90-03CB-4053-BEDB-EAE7359A3DCC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0C16-0049-4C1D-A39D-BAEE940B0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77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DED90-03CB-4053-BEDB-EAE7359A3DCC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C0C16-0049-4C1D-A39D-BAEE940B0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90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27" y="1134684"/>
            <a:ext cx="7545860" cy="78057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Меры поддержки семей при рождении </a:t>
            </a:r>
            <a:r>
              <a:rPr lang="ru-RU" sz="28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8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ПЕРВЕНЦА</a:t>
            </a:r>
            <a:endParaRPr lang="ru-RU" sz="28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7180" y="6283414"/>
            <a:ext cx="11359977" cy="574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 panose="02040602050305030304" pitchFamily="18" charset="0"/>
              </a:rPr>
              <a:t>Условия предоставления выплат необходимо уточнять:            сайт: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Book Antiqua" panose="02040602050305030304" pitchFamily="18" charset="0"/>
              </a:rPr>
              <a:t>szn.ivanovoobl,ru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 panose="02040602050305030304" pitchFamily="18" charset="0"/>
              </a:rPr>
              <a:t>   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 panose="02040602050305030304" pitchFamily="18" charset="0"/>
              </a:rPr>
              <a:t>      тел. 8-800-100-16-60 (бесплатный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 panose="02040602050305030304" pitchFamily="18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                                                                                                      </a:t>
            </a:r>
            <a:r>
              <a:rPr lang="ru-RU" altLang="ru-RU" sz="1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или </a:t>
            </a:r>
            <a:r>
              <a:rPr lang="ru-RU" altLang="ru-RU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в органе социальной защиты населения по месту жительства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 panose="02040602050305030304" pitchFamily="18" charset="0"/>
              </a:rPr>
              <a:t> 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27" y="978"/>
            <a:ext cx="495859" cy="495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75700" y="71793"/>
            <a:ext cx="5995558" cy="354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 panose="02040602050305030304" pitchFamily="18" charset="0"/>
              </a:rPr>
              <a:t>Департамент социальной защиты населения Ивановской области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887" y="68348"/>
            <a:ext cx="3646745" cy="20502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416351791"/>
              </p:ext>
            </p:extLst>
          </p:nvPr>
        </p:nvGraphicFramePr>
        <p:xfrm>
          <a:off x="403655" y="2261218"/>
          <a:ext cx="11489393" cy="3997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5092015" y="3546927"/>
            <a:ext cx="1664044" cy="2582024"/>
          </a:xfrm>
          <a:prstGeom prst="roundRect">
            <a:avLst/>
          </a:prstGeom>
          <a:solidFill>
            <a:srgbClr val="99FF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smtClean="0">
              <a:solidFill>
                <a:srgbClr val="FF0000"/>
              </a:solidFill>
            </a:endParaRPr>
          </a:p>
          <a:p>
            <a:pPr algn="ctr"/>
            <a:r>
              <a:rPr lang="ru-RU" sz="1300" dirty="0">
                <a:solidFill>
                  <a:srgbClr val="FF0000"/>
                </a:solidFill>
              </a:rPr>
              <a:t>До достижения ребенком возраста 1,5 лет, если ребенок родился у мамы в возрасте </a:t>
            </a:r>
          </a:p>
          <a:p>
            <a:pPr algn="ctr"/>
            <a:r>
              <a:rPr lang="ru-RU" sz="1300" dirty="0">
                <a:solidFill>
                  <a:srgbClr val="FF0000"/>
                </a:solidFill>
              </a:rPr>
              <a:t>до 24 лет </a:t>
            </a:r>
            <a:r>
              <a:rPr lang="ru-RU" sz="1300" dirty="0" smtClean="0">
                <a:solidFill>
                  <a:srgbClr val="FF0000"/>
                </a:solidFill>
              </a:rPr>
              <a:t/>
            </a:r>
            <a:br>
              <a:rPr lang="ru-RU" sz="1300" dirty="0" smtClean="0">
                <a:solidFill>
                  <a:srgbClr val="FF0000"/>
                </a:solidFill>
              </a:rPr>
            </a:br>
            <a:r>
              <a:rPr lang="ru-RU" sz="1300" dirty="0" smtClean="0">
                <a:solidFill>
                  <a:srgbClr val="FF0000"/>
                </a:solidFill>
              </a:rPr>
              <a:t>в период </a:t>
            </a:r>
            <a:br>
              <a:rPr lang="ru-RU" sz="1300" dirty="0" smtClean="0">
                <a:solidFill>
                  <a:srgbClr val="FF0000"/>
                </a:solidFill>
              </a:rPr>
            </a:br>
            <a:r>
              <a:rPr lang="ru-RU" sz="1300" dirty="0" smtClean="0">
                <a:solidFill>
                  <a:srgbClr val="FF0000"/>
                </a:solidFill>
              </a:rPr>
              <a:t>с </a:t>
            </a:r>
            <a:r>
              <a:rPr lang="ru-RU" sz="1300" dirty="0">
                <a:solidFill>
                  <a:srgbClr val="FF0000"/>
                </a:solidFill>
              </a:rPr>
              <a:t>01.07.2017 </a:t>
            </a:r>
          </a:p>
          <a:p>
            <a:pPr algn="ctr"/>
            <a:r>
              <a:rPr lang="ru-RU" sz="1300" b="1" dirty="0">
                <a:solidFill>
                  <a:srgbClr val="FF0000"/>
                </a:solidFill>
              </a:rPr>
              <a:t>по 31.12.2020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3142,33 руб.</a:t>
            </a:r>
          </a:p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85804" y="3546927"/>
            <a:ext cx="1581665" cy="2582024"/>
          </a:xfrm>
          <a:prstGeom prst="roundRect">
            <a:avLst/>
          </a:prstGeom>
          <a:solidFill>
            <a:srgbClr val="66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smtClean="0">
              <a:solidFill>
                <a:srgbClr val="FF0000"/>
              </a:solidFill>
            </a:endParaRPr>
          </a:p>
          <a:p>
            <a:pPr algn="ctr"/>
            <a:r>
              <a:rPr lang="ru-RU" sz="1300" dirty="0" smtClean="0">
                <a:solidFill>
                  <a:srgbClr val="FF0000"/>
                </a:solidFill>
              </a:rPr>
              <a:t>Единовременно, если родители - студенты очной формы обучения и ребенок родился у мамы в возрасте до 24 лет в </a:t>
            </a:r>
            <a:r>
              <a:rPr lang="ru-RU" sz="1300" dirty="0">
                <a:solidFill>
                  <a:srgbClr val="FF0000"/>
                </a:solidFill>
              </a:rPr>
              <a:t>период </a:t>
            </a:r>
            <a:br>
              <a:rPr lang="ru-RU" sz="1300" dirty="0">
                <a:solidFill>
                  <a:srgbClr val="FF0000"/>
                </a:solidFill>
              </a:rPr>
            </a:br>
            <a:r>
              <a:rPr lang="ru-RU" sz="1300" dirty="0">
                <a:solidFill>
                  <a:srgbClr val="FF0000"/>
                </a:solidFill>
              </a:rPr>
              <a:t>с 01.07.2017 </a:t>
            </a:r>
          </a:p>
          <a:p>
            <a:pPr algn="ctr"/>
            <a:r>
              <a:rPr lang="ru-RU" sz="1300" b="1" dirty="0">
                <a:solidFill>
                  <a:srgbClr val="FF0000"/>
                </a:solidFill>
              </a:rPr>
              <a:t>по </a:t>
            </a:r>
            <a:r>
              <a:rPr lang="ru-RU" sz="1300" b="1" dirty="0" smtClean="0">
                <a:solidFill>
                  <a:srgbClr val="FF0000"/>
                </a:solidFill>
              </a:rPr>
              <a:t>31.12.2020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50 000 руб.</a:t>
            </a: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1300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97214" y="3546927"/>
            <a:ext cx="1521940" cy="2582024"/>
          </a:xfrm>
          <a:prstGeom prst="roundRect">
            <a:avLst/>
          </a:prstGeom>
          <a:solidFill>
            <a:srgbClr val="CCCC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В период военной </a:t>
            </a:r>
            <a:r>
              <a:rPr lang="ru-RU" sz="1400" dirty="0">
                <a:solidFill>
                  <a:srgbClr val="FF0000"/>
                </a:solidFill>
              </a:rPr>
              <a:t>службы по </a:t>
            </a:r>
            <a:r>
              <a:rPr lang="ru-RU" sz="1400" dirty="0" smtClean="0">
                <a:solidFill>
                  <a:srgbClr val="FF0000"/>
                </a:solidFill>
              </a:rPr>
              <a:t>призыву, но не более чем до достижения ребенком возраста </a:t>
            </a:r>
            <a:br>
              <a:rPr lang="ru-RU" sz="1400" dirty="0" smtClean="0">
                <a:solidFill>
                  <a:srgbClr val="FF0000"/>
                </a:solidFill>
              </a:rPr>
            </a:br>
            <a:r>
              <a:rPr lang="ru-RU" sz="1400" dirty="0" smtClean="0">
                <a:solidFill>
                  <a:srgbClr val="FF0000"/>
                </a:solidFill>
              </a:rPr>
              <a:t>трех лет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11374,18 </a:t>
            </a:r>
            <a:b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руб.</a:t>
            </a: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248899" y="3546927"/>
            <a:ext cx="1644149" cy="2582024"/>
          </a:xfrm>
          <a:prstGeom prst="roundRect">
            <a:avLst/>
          </a:prstGeom>
          <a:solidFill>
            <a:srgbClr val="CCFF3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В базовом размере – </a:t>
            </a:r>
            <a: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  <a:t>248,13 руб</a:t>
            </a:r>
            <a:r>
              <a:rPr lang="ru-RU" sz="1400" dirty="0" smtClean="0">
                <a:solidFill>
                  <a:srgbClr val="FF0000"/>
                </a:solidFill>
              </a:rPr>
              <a:t>.,</a:t>
            </a:r>
          </a:p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одиноким матерям – </a:t>
            </a:r>
            <a: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  <a:t>496,26 руб</a:t>
            </a:r>
            <a:r>
              <a:rPr lang="ru-RU" sz="1400" dirty="0" smtClean="0">
                <a:solidFill>
                  <a:srgbClr val="FF0000"/>
                </a:solidFill>
              </a:rPr>
              <a:t>., на детей </a:t>
            </a:r>
            <a:r>
              <a:rPr lang="ru-RU" sz="1300" dirty="0" smtClean="0">
                <a:solidFill>
                  <a:srgbClr val="FF0000"/>
                </a:solidFill>
              </a:rPr>
              <a:t>военнослужащих</a:t>
            </a:r>
            <a:r>
              <a:rPr lang="ru-RU" sz="1400" dirty="0" smtClean="0">
                <a:solidFill>
                  <a:srgbClr val="FF0000"/>
                </a:solidFill>
              </a:rPr>
              <a:t> по призыву – </a:t>
            </a:r>
            <a: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  <a:t>372,20 руб</a:t>
            </a:r>
            <a:r>
              <a:rPr lang="ru-RU" sz="1400" dirty="0" smtClean="0">
                <a:solidFill>
                  <a:srgbClr val="FF0000"/>
                </a:solidFill>
              </a:rPr>
              <a:t>.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3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191</Words>
  <Application>Microsoft Office PowerPoint</Application>
  <PresentationFormat>Широкоэкранный</PresentationFormat>
  <Paragraphs>32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Arial Black</vt:lpstr>
      <vt:lpstr>Book Antiqua</vt:lpstr>
      <vt:lpstr>Calibri</vt:lpstr>
      <vt:lpstr>Calibri Light</vt:lpstr>
      <vt:lpstr>Verdana</vt:lpstr>
      <vt:lpstr>Тема Office</vt:lpstr>
      <vt:lpstr>Меры поддержки семей при рождении   ПЕРВЕНЦА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Демина Анна Юрьевна</dc:creator>
  <cp:lastModifiedBy>Демина Анна Юрьевна</cp:lastModifiedBy>
  <cp:revision>16</cp:revision>
  <cp:lastPrinted>2018-05-07T06:24:46Z</cp:lastPrinted>
  <dcterms:created xsi:type="dcterms:W3CDTF">2018-05-03T09:58:25Z</dcterms:created>
  <dcterms:modified xsi:type="dcterms:W3CDTF">2018-05-07T06:29:37Z</dcterms:modified>
</cp:coreProperties>
</file>